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16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4" r:id="rId14"/>
    <p:sldId id="259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E3132-1D1A-4632-E67B-07608D1656D7}" v="71" dt="2021-08-11T23:07:55.696"/>
    <p1510:client id="{32DBC805-2EE8-E718-D942-E1C2CE25B8E1}" v="4" dt="2021-08-13T11:21:53.400"/>
    <p1510:client id="{528999D5-42B3-A8E3-68B8-BAD6705DC545}" v="81" dt="2021-08-12T01:14:47.963"/>
    <p1510:client id="{5C8CAAEF-4932-3E68-3A00-F6B9F6DBCDF4}" v="15" dt="2021-08-11T13:12:37.502"/>
    <p1510:client id="{67F5215D-9D30-3D58-A17D-0845F276F3B3}" v="45" dt="2021-08-12T14:14:29.624"/>
    <p1510:client id="{736CFB98-C15D-F231-C329-1D64328BA6C5}" v="106" dt="2021-08-13T12:15:40.031"/>
    <p1510:client id="{78AD0608-C473-E28C-6602-83B8C83A459C}" v="74" dt="2021-08-13T12:13:30.469"/>
    <p1510:client id="{936C8D37-96F1-A5B5-F444-3191B10F1352}" v="200" dt="2021-08-12T01:04:33.602"/>
    <p1510:client id="{C011EA53-6376-F173-7545-593EC530900B}" v="150" dt="2021-08-12T14:56:44.290"/>
    <p1510:client id="{E53CB9B7-97FD-4174-84D5-294A5E6FF6EF}" v="10" dt="2021-08-13T12:23:12.518"/>
    <p1510:client id="{FE6FF796-AC6D-C5CB-5190-5B6E6D1CFD7B}" v="368" dt="2021-08-12T13:11:15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3B5EF-C2FE-4558-B393-3D874534693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73819-5A30-4F19-9478-4C43B8673D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4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Espaço Reservado para Texto 1"/>
          <p:cNvSpPr txBox="1">
            <a:spLocks/>
          </p:cNvSpPr>
          <p:nvPr userDrawn="1"/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4400" b="1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105480"/>
            <a:ext cx="7885990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24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923854"/>
            <a:ext cx="4300401" cy="4376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471997"/>
            <a:ext cx="7886700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  <p:pic>
        <p:nvPicPr>
          <p:cNvPr id="27" name="Imagem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823"/>
            <a:ext cx="7886700" cy="5036140"/>
          </a:xfr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9" y="365126"/>
            <a:ext cx="7886701" cy="566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8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59" y="5932891"/>
            <a:ext cx="1525491" cy="5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023993"/>
            <a:ext cx="8322553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60" y="3115182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0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635432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39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75755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7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A530-045E-4FBC-827D-EE4599172689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3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360" y="2565556"/>
            <a:ext cx="7885990" cy="707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err="1">
                <a:latin typeface="Montserrat"/>
              </a:rPr>
              <a:t>Stored</a:t>
            </a:r>
            <a:r>
              <a:rPr lang="pt-BR">
                <a:latin typeface="Montserrat"/>
              </a:rPr>
              <a:t> Procedures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8650" y="3283288"/>
            <a:ext cx="7449041" cy="437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Montserrat"/>
              </a:rPr>
              <a:t>Definição, Benefícios, Tipos e Exemplos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41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360" y="2565556"/>
            <a:ext cx="7885990" cy="707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Montserrat"/>
              </a:rPr>
              <a:t>Exemplos Práticos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8650" y="3283288"/>
            <a:ext cx="7449041" cy="437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Montserrat"/>
              </a:rPr>
              <a:t>Exercícios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4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6"/>
          </p:nvPr>
        </p:nvSpPr>
        <p:spPr>
          <a:xfrm>
            <a:off x="412991" y="2649359"/>
            <a:ext cx="8876181" cy="105063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 sz="6000">
                <a:latin typeface="Montserrat"/>
              </a:rPr>
              <a:t>Obrigado pela atenção!</a:t>
            </a:r>
            <a:endParaRPr lang="pt-BR" sz="6000"/>
          </a:p>
        </p:txBody>
      </p:sp>
    </p:spTree>
    <p:extLst>
      <p:ext uri="{BB962C8B-B14F-4D97-AF65-F5344CB8AC3E}">
        <p14:creationId xmlns:p14="http://schemas.microsoft.com/office/powerpoint/2010/main" val="418959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>
                <a:latin typeface="Montserrat"/>
              </a:rPr>
              <a:t>INTEGRANTES</a:t>
            </a:r>
            <a:endParaRPr lang="pt-BR"/>
          </a:p>
        </p:txBody>
      </p:sp>
      <p:pic>
        <p:nvPicPr>
          <p:cNvPr id="7" name="Imagem 7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A175407A-316C-402B-A55A-C1A83B97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17" r="5960" b="-671"/>
          <a:stretch/>
        </p:blipFill>
        <p:spPr>
          <a:xfrm>
            <a:off x="698950" y="1155201"/>
            <a:ext cx="1534564" cy="2160696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3833EF8-EFFE-4527-B761-C60465E9BA76}"/>
              </a:ext>
            </a:extLst>
          </p:cNvPr>
          <p:cNvSpPr txBox="1"/>
          <p:nvPr/>
        </p:nvSpPr>
        <p:spPr>
          <a:xfrm>
            <a:off x="382438" y="3243532"/>
            <a:ext cx="216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Montserrat"/>
                <a:cs typeface="Calibri"/>
              </a:rPr>
              <a:t>Lucas Araújo</a:t>
            </a:r>
            <a:endParaRPr lang="pt-BR"/>
          </a:p>
        </p:txBody>
      </p:sp>
      <p:pic>
        <p:nvPicPr>
          <p:cNvPr id="9" name="Imagem 9" descr="Mulher posando para foto&#10;&#10;Descrição gerada automaticamente">
            <a:extLst>
              <a:ext uri="{FF2B5EF4-FFF2-40B4-BE49-F238E27FC236}">
                <a16:creationId xmlns:a16="http://schemas.microsoft.com/office/drawing/2014/main" id="{F8CCACF4-923B-48F1-B884-12CB606B4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5" t="24074" r="15638" b="2793"/>
          <a:stretch/>
        </p:blipFill>
        <p:spPr>
          <a:xfrm rot="5400000">
            <a:off x="2535114" y="1381654"/>
            <a:ext cx="2173940" cy="16997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CC243B-5B6C-4F13-B178-0BFC45ECDE69}"/>
              </a:ext>
            </a:extLst>
          </p:cNvPr>
          <p:cNvSpPr txBox="1"/>
          <p:nvPr/>
        </p:nvSpPr>
        <p:spPr>
          <a:xfrm>
            <a:off x="2553419" y="3301040"/>
            <a:ext cx="216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>
                <a:latin typeface="Montserrat"/>
                <a:cs typeface="Calibri"/>
              </a:rPr>
              <a:t>Anny</a:t>
            </a:r>
            <a:r>
              <a:rPr lang="pt-BR" b="1">
                <a:latin typeface="Montserrat"/>
                <a:cs typeface="Calibri"/>
              </a:rPr>
              <a:t> Pereira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9DE80D13-1E71-4BBA-B15D-F48954481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81" r="2500" b="19759"/>
          <a:stretch/>
        </p:blipFill>
        <p:spPr>
          <a:xfrm>
            <a:off x="4953089" y="1151861"/>
            <a:ext cx="1678391" cy="217483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50FD13-8ECA-45BC-B0B7-B3A3A60E101E}"/>
              </a:ext>
            </a:extLst>
          </p:cNvPr>
          <p:cNvSpPr txBox="1"/>
          <p:nvPr/>
        </p:nvSpPr>
        <p:spPr>
          <a:xfrm>
            <a:off x="4710022" y="3286663"/>
            <a:ext cx="21681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Montserrat"/>
                <a:cs typeface="Calibri"/>
              </a:rPr>
              <a:t>Bianca Marangoni</a:t>
            </a:r>
          </a:p>
        </p:txBody>
      </p:sp>
      <p:pic>
        <p:nvPicPr>
          <p:cNvPr id="4" name="Imagem 4" descr="Homem com óculos de sol&#10;&#10;Descrição gerada automaticamente">
            <a:extLst>
              <a:ext uri="{FF2B5EF4-FFF2-40B4-BE49-F238E27FC236}">
                <a16:creationId xmlns:a16="http://schemas.microsoft.com/office/drawing/2014/main" id="{18E9C411-B02B-4DD7-A592-B9E35B836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80" t="-1299" r="17308" b="3345"/>
          <a:stretch/>
        </p:blipFill>
        <p:spPr>
          <a:xfrm>
            <a:off x="7068105" y="1153638"/>
            <a:ext cx="1494641" cy="217281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77D086-1FFB-4148-88A0-6F5FB149C0AF}"/>
              </a:ext>
            </a:extLst>
          </p:cNvPr>
          <p:cNvSpPr txBox="1"/>
          <p:nvPr/>
        </p:nvSpPr>
        <p:spPr>
          <a:xfrm>
            <a:off x="6737230" y="3329795"/>
            <a:ext cx="216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Montserrat"/>
                <a:cs typeface="Calibri"/>
              </a:rPr>
              <a:t>Leonardo Teles</a:t>
            </a:r>
          </a:p>
        </p:txBody>
      </p:sp>
      <p:pic>
        <p:nvPicPr>
          <p:cNvPr id="5" name="Imagem 5" descr="Mulher com a mão no rosto&#10;&#10;Descrição gerada automaticamente">
            <a:extLst>
              <a:ext uri="{FF2B5EF4-FFF2-40B4-BE49-F238E27FC236}">
                <a16:creationId xmlns:a16="http://schemas.microsoft.com/office/drawing/2014/main" id="{EF392083-4DE5-47BB-A10F-2811851E12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06" r="1695" b="14078"/>
          <a:stretch/>
        </p:blipFill>
        <p:spPr>
          <a:xfrm>
            <a:off x="697392" y="3782343"/>
            <a:ext cx="1663799" cy="21652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94892C4-9247-4552-B056-7FCD43B5C71E}"/>
              </a:ext>
            </a:extLst>
          </p:cNvPr>
          <p:cNvSpPr txBox="1"/>
          <p:nvPr/>
        </p:nvSpPr>
        <p:spPr>
          <a:xfrm>
            <a:off x="439947" y="5946475"/>
            <a:ext cx="216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Montserrat"/>
                <a:cs typeface="Calibri"/>
              </a:rPr>
              <a:t>Miriã Felício</a:t>
            </a:r>
          </a:p>
        </p:txBody>
      </p:sp>
      <p:pic>
        <p:nvPicPr>
          <p:cNvPr id="14" name="Imagem 14" descr="Uma imagem contendo pessoa, no interior, mulher, espelho&#10;&#10;Descrição gerada automaticamente">
            <a:extLst>
              <a:ext uri="{FF2B5EF4-FFF2-40B4-BE49-F238E27FC236}">
                <a16:creationId xmlns:a16="http://schemas.microsoft.com/office/drawing/2014/main" id="{3F70D963-2FCD-4313-9E0F-1E3E81DF41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04" t="3057" r="11062"/>
          <a:stretch/>
        </p:blipFill>
        <p:spPr>
          <a:xfrm>
            <a:off x="2768578" y="3782343"/>
            <a:ext cx="1702929" cy="215118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125850-58F2-42F7-927D-9BB26D1B9AC0}"/>
              </a:ext>
            </a:extLst>
          </p:cNvPr>
          <p:cNvSpPr txBox="1"/>
          <p:nvPr/>
        </p:nvSpPr>
        <p:spPr>
          <a:xfrm>
            <a:off x="2531393" y="5946474"/>
            <a:ext cx="216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Montserrat"/>
                <a:cs typeface="Calibri"/>
              </a:rPr>
              <a:t>Henrique Costa</a:t>
            </a:r>
            <a:endParaRPr lang="pt-BR"/>
          </a:p>
        </p:txBody>
      </p:sp>
      <p:pic>
        <p:nvPicPr>
          <p:cNvPr id="6" name="Imagem 15">
            <a:extLst>
              <a:ext uri="{FF2B5EF4-FFF2-40B4-BE49-F238E27FC236}">
                <a16:creationId xmlns:a16="http://schemas.microsoft.com/office/drawing/2014/main" id="{0CE1E813-84E8-4C34-B0F6-9F42B146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335" y="3786997"/>
            <a:ext cx="1710727" cy="21594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2F4206-C1D9-47D1-8566-883C31A9D5CE}"/>
              </a:ext>
            </a:extLst>
          </p:cNvPr>
          <p:cNvSpPr txBox="1"/>
          <p:nvPr/>
        </p:nvSpPr>
        <p:spPr>
          <a:xfrm>
            <a:off x="5256362" y="5960853"/>
            <a:ext cx="1075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cs typeface="Calibri"/>
              </a:rPr>
              <a:t>Caio H.</a:t>
            </a:r>
          </a:p>
        </p:txBody>
      </p:sp>
    </p:spTree>
    <p:extLst>
      <p:ext uri="{BB962C8B-B14F-4D97-AF65-F5344CB8AC3E}">
        <p14:creationId xmlns:p14="http://schemas.microsoft.com/office/powerpoint/2010/main" val="267581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>
                <a:latin typeface="Montserrat"/>
              </a:rPr>
              <a:t>Procedimento Armazenado;</a:t>
            </a:r>
          </a:p>
          <a:p>
            <a:pPr marL="0" indent="0">
              <a:buNone/>
            </a:pPr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Armazenamento de consultas e tarefas;</a:t>
            </a:r>
          </a:p>
          <a:p>
            <a:pPr marL="0" indent="0">
              <a:buNone/>
            </a:pPr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Reaproveitamento de código;</a:t>
            </a:r>
          </a:p>
          <a:p>
            <a:pPr marL="0" indent="0">
              <a:buNone/>
            </a:pPr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Uso de conceitos como loops, condicionais, variáveis e parâmetros –  entrada ou saída;</a:t>
            </a:r>
          </a:p>
          <a:p>
            <a:pPr marL="0" indent="0">
              <a:buNone/>
            </a:pPr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Maior eficiência;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>
                <a:latin typeface="Montserrat"/>
              </a:rPr>
              <a:t>DEFINIÇÃO - STORED PROCEDURES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5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Montserrat"/>
              </a:rPr>
              <a:t>Redução de tráfego de informações na rede;</a:t>
            </a:r>
            <a:endParaRPr lang="pt-BR"/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Armazenamento no servidor;</a:t>
            </a:r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Economia no volume de dados;</a:t>
            </a:r>
            <a:endParaRPr lang="pt-BR"/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Quando utilizar </a:t>
            </a:r>
            <a:r>
              <a:rPr lang="pt-BR" err="1">
                <a:latin typeface="Montserrat"/>
              </a:rPr>
              <a:t>Stored</a:t>
            </a:r>
            <a:r>
              <a:rPr lang="pt-BR">
                <a:latin typeface="Montserrat"/>
              </a:rPr>
              <a:t> Procedures?</a:t>
            </a:r>
            <a:endParaRPr lang="pt-BR"/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Por que é mais seguro?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>
                <a:latin typeface="Montserrat"/>
              </a:rPr>
              <a:t>BENEFÍCIOS DO USO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89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Montserrat"/>
              </a:rPr>
              <a:t>Procedimentos Temporários</a:t>
            </a:r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Procedimentos de Sistema</a:t>
            </a:r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Procedimentos Remotos</a:t>
            </a:r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Procedimentos Estendidos</a:t>
            </a:r>
          </a:p>
          <a:p>
            <a:endParaRPr lang="pt-BR">
              <a:latin typeface="Montserrat"/>
            </a:endParaRPr>
          </a:p>
          <a:p>
            <a:r>
              <a:rPr lang="pt-BR">
                <a:latin typeface="Montserrat"/>
              </a:rPr>
              <a:t>Definido pelo usuário/Procedimento local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>
                <a:latin typeface="Montserrat"/>
              </a:rPr>
              <a:t>TIPOS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13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pt-BR">
                <a:latin typeface="Montserrat"/>
              </a:rPr>
              <a:t>COMANDOS BÁSICOS - CRIAÇÃO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19969B-F85C-478D-B729-266DCF198296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9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467459D-E8B2-4600-AEC0-4C868B52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120" y="1688995"/>
            <a:ext cx="6908894" cy="3257407"/>
          </a:xfrm>
        </p:spPr>
      </p:pic>
    </p:spTree>
    <p:extLst>
      <p:ext uri="{BB962C8B-B14F-4D97-AF65-F5344CB8AC3E}">
        <p14:creationId xmlns:p14="http://schemas.microsoft.com/office/powerpoint/2010/main" val="79907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1FE36-179E-4198-B51D-2B0C2F0F3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>
                <a:latin typeface="Montserrat"/>
              </a:rPr>
              <a:t>COMANDOS BÁSICOS - ALTERAÇÃO</a:t>
            </a:r>
            <a:endParaRPr lang="pt-BR"/>
          </a:p>
        </p:txBody>
      </p:sp>
      <p:pic>
        <p:nvPicPr>
          <p:cNvPr id="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90349EF-E3C9-4FD7-97C4-B7FC5DBB6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31" y="1749984"/>
            <a:ext cx="6900792" cy="2896595"/>
          </a:xfrm>
        </p:spPr>
      </p:pic>
    </p:spTree>
    <p:extLst>
      <p:ext uri="{BB962C8B-B14F-4D97-AF65-F5344CB8AC3E}">
        <p14:creationId xmlns:p14="http://schemas.microsoft.com/office/powerpoint/2010/main" val="67459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DDB1AD-333D-4CB1-86CF-35C56BE73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>
                <a:latin typeface="Montserrat"/>
              </a:rPr>
              <a:t>COMANDOS BÁSICOS  - EXECUÇÃO</a:t>
            </a:r>
            <a:endParaRPr lang="pt-BR"/>
          </a:p>
        </p:txBody>
      </p:sp>
      <p:pic>
        <p:nvPicPr>
          <p:cNvPr id="15" name="Imagem 1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3A6EAB8-2872-41CC-9479-0FE3D84A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29" b="49173"/>
          <a:stretch/>
        </p:blipFill>
        <p:spPr>
          <a:xfrm>
            <a:off x="630782" y="2420302"/>
            <a:ext cx="7992733" cy="2028419"/>
          </a:xfrm>
        </p:spPr>
      </p:pic>
    </p:spTree>
    <p:extLst>
      <p:ext uri="{BB962C8B-B14F-4D97-AF65-F5344CB8AC3E}">
        <p14:creationId xmlns:p14="http://schemas.microsoft.com/office/powerpoint/2010/main" val="71203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DDB1AD-333D-4CB1-86CF-35C56BE73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>
                <a:latin typeface="Montserrat"/>
              </a:rPr>
              <a:t>COMANDOS BÁSICOS  - DROP</a:t>
            </a:r>
            <a:endParaRPr lang="pt-BR"/>
          </a:p>
        </p:txBody>
      </p:sp>
      <p:pic>
        <p:nvPicPr>
          <p:cNvPr id="2" name="Imagem 1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16D276-EC13-4BA4-B9EC-43A0F4EB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07" b="413"/>
          <a:stretch/>
        </p:blipFill>
        <p:spPr>
          <a:xfrm>
            <a:off x="932706" y="2370290"/>
            <a:ext cx="8265902" cy="21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5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0BDCB75C490F449996D271113E7085" ma:contentTypeVersion="12" ma:contentTypeDescription="Crie um novo documento." ma:contentTypeScope="" ma:versionID="f78031fe7deaa61be8293be56c3571d3">
  <xsd:schema xmlns:xsd="http://www.w3.org/2001/XMLSchema" xmlns:xs="http://www.w3.org/2001/XMLSchema" xmlns:p="http://schemas.microsoft.com/office/2006/metadata/properties" xmlns:ns2="56135199-fddc-46f9-8522-4d2f2df906d6" xmlns:ns3="616ddcb6-37a4-4b68-9e62-eadd2126515b" targetNamespace="http://schemas.microsoft.com/office/2006/metadata/properties" ma:root="true" ma:fieldsID="84b82f449ed318020166b0b852c53661" ns2:_="" ns3:_="">
    <xsd:import namespace="56135199-fddc-46f9-8522-4d2f2df906d6"/>
    <xsd:import namespace="616ddcb6-37a4-4b68-9e62-eadd212651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35199-fddc-46f9-8522-4d2f2df906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6ddcb6-37a4-4b68-9e62-eadd21265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46F767-487D-45A7-9383-4F9F29521278}">
  <ds:schemaRefs>
    <ds:schemaRef ds:uri="56135199-fddc-46f9-8522-4d2f2df906d6"/>
    <ds:schemaRef ds:uri="616ddcb6-37a4-4b68-9e62-eadd212651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EFDE86-9ABD-4B53-9EB0-611E071024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98036D-8F24-4150-8883-4040B39D685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na tela (4:3)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Jorge da Silva</dc:creator>
  <cp:revision>23</cp:revision>
  <dcterms:created xsi:type="dcterms:W3CDTF">2019-02-19T13:22:14Z</dcterms:created>
  <dcterms:modified xsi:type="dcterms:W3CDTF">2021-08-13T12:23:28Z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0x0101001C0BDCB75C490F449996D271113E7085</vt:lpwstr>
  </property>
</Properties>
</file>